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altLang="zh-CN"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altLang="zh-CN"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SM-A055F</dc:creator>
  <dcterms:created xsi:type="dcterms:W3CDTF">2015-05-11T19:30:45Z</dcterms:created>
  <dcterms:modified xsi:type="dcterms:W3CDTF">2025-05-03T13:11:41Z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29f4108bf33349ae8abceb77b88b6e50</vt:lpwstr>
  </property>
</Properties>
</file>