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3948F3D-151A-77F1-D05F-CE7889FFA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20DEE38A-742F-8803-0E5E-64D64E0DF7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92449C6-98D4-E819-197D-00B33188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C46FB19-A3A6-F88A-D101-E681F849F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A4D723C-59CE-EBBB-0083-8EB54FF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5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6FDF7AA-BEE7-8040-78C2-7ACCE90B1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B6EF7FAF-FD6E-9606-A173-54A3BC522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7AFC2DEC-691A-DC2E-4074-5D83EFA1D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C8212656-BEAC-22C5-3C84-CAC58EF2B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284AF5C-B173-0939-1960-B451A051C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637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85FC0152-0E60-2B56-1EAD-E3A040733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ED5BC2A8-9EB6-81DE-0BD6-6F7A82B1A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531C95A4-4533-3294-4E23-A55D930E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30948D4D-A916-AB1A-6682-84EF09C5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4A6CDB49-26B3-031C-1737-1AB8CBD95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515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E724316-0AD5-C375-86EF-C0E22BB5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598A464-901B-9CA5-8CCF-C1EE0B5B5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EB389D0C-445C-B5FB-75E8-678BBDCE4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2AA91E34-15FF-89C2-5358-C95047E69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12B5309-A714-F917-F257-D5F2F182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238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64DC5B2-2437-83BF-D025-151874BC3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70D9E537-5C83-6CEA-28C3-42A9F3751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22B5A27D-8E18-89C3-1FFC-A267C1D2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AE701073-9F8D-9477-BB57-1FB8D35B1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E271A8D-3938-A3C0-71DF-C7066B56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601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608DEFA-53CB-86AD-98E6-3377E22DD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25694EB-FDE6-F473-100A-D273ECBE80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2FDE85EF-983F-3EF1-D941-9206303EB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E4DBE8AB-26DB-DC67-2876-10FD28FD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2E08D5A8-1D41-FDF0-C61D-B72DF0DE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C5C1074E-7B26-410E-17F0-FB69CFBAD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334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50D2638-719A-EFA9-0BF1-C5BDDC653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B4902E79-641B-292B-3FBF-C4DD26F3D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2C8D3082-8751-7AC7-256F-BBB495852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899B808C-311F-E340-C2B2-B5CE4F02C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30B8A552-F6D0-26C0-1FBE-FECDFBB75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0CF769AE-181C-FC77-B263-CD586D620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6BE66225-255F-9E58-5184-ED2A07303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83DE6A5E-EF69-FCF9-A7BC-155C444E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37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8DB4864-F92B-1868-E396-E1ABE9D58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D256A855-1AB1-AE3C-2C31-F492422F8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3CF4149C-2EB9-FD21-1E05-9ED78BDA1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4CCB1A6A-347B-5316-0C3B-B20D6FC0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749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6561A357-AE6A-2766-E958-F2FD9AE5E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07E7A0D3-114E-56A8-9BAB-611D65601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7FE44AA4-D707-115B-7E1F-138CD9A3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635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56155A7-1130-F4C2-85CF-8215ED1D2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1D6D6CC-C276-AF46-332B-79FD4EB4D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EA7A4598-2326-F37E-1501-7A89A6D4A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017CAF02-D438-E9F9-65BA-66A989D02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260FF1DF-B31A-4256-2831-A5ECE42E7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94240478-79B5-21ED-69BA-41676EC2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2655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388072F-EDA4-051F-61E5-1340458EA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8F0A356D-D0D5-1FD2-E1A8-BCD9003D8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2301E903-8963-EE0B-FF12-B220F6B07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791E0A57-E462-D547-C007-2C831AD8C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775AF3D2-5262-1995-75B7-0C661701A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8716CBC8-98CD-FE76-73DD-6E241D2F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124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DA761AC2-D8DF-301D-574A-C1B7250E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7A306B72-8B03-0E44-FD6D-E380308D5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70F94E7-C421-1B33-81F0-224FDF930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4F6060-B078-C244-9CD6-66A5BC25FC6B}" type="datetimeFigureOut">
              <a:rPr lang="id-ID" smtClean="0"/>
              <a:t>05/08/2025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A48BB59-70B6-FCEE-7BDF-674C89C8CD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B5FDA804-8E1D-EBEF-9826-AF2463C43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03A10B-9197-2D44-8146-6F8C6CF7091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83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00CE90C-3470-787E-64A1-F04BDCF9BB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63352528-2BA4-9C97-26A1-36625C2727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05821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Layar Lebar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1</vt:i4>
      </vt:variant>
    </vt:vector>
  </HeadingPairs>
  <TitlesOfParts>
    <vt:vector size="2" baseType="lpstr">
      <vt:lpstr>Tema Office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PowerPoint</dc:title>
  <dc:creator>hbagse@gmail.com</dc:creator>
  <cp:lastModifiedBy>hbagse@gmail.com</cp:lastModifiedBy>
  <cp:revision>1</cp:revision>
  <dcterms:created xsi:type="dcterms:W3CDTF">2025-08-05T01:12:28Z</dcterms:created>
  <dcterms:modified xsi:type="dcterms:W3CDTF">2025-08-05T01:12:59Z</dcterms:modified>
</cp:coreProperties>
</file>